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31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09" r:id="rId31"/>
    <p:sldId id="310" r:id="rId32"/>
  </p:sldIdLst>
  <p:sldSz cx="14630400" cy="8229600"/>
  <p:notesSz cx="8229600" cy="146304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  <p:embeddedFont>
      <p:font typeface="Trebuchet MS Bold" panose="020B0604020202020204" charset="0"/>
      <p:regular r:id="rId46"/>
    </p:embeddedFont>
    <p:embeddedFont>
      <p:font typeface="Varela Round" panose="020B0604020202020204" charset="-79"/>
      <p:regular r:id="rId4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772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8965718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4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svg"/><Relationship Id="rId5" Type="http://schemas.openxmlformats.org/officeDocument/2006/relationships/image" Target="../media/image33.sv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svg"/><Relationship Id="rId5" Type="http://schemas.openxmlformats.org/officeDocument/2006/relationships/image" Target="../media/image41.svg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1" cy="2176928"/>
            <a:chOff x="0" y="0"/>
            <a:chExt cx="12680801" cy="3628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6793" y="95183"/>
              <a:ext cx="11334244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0988"/>
            <a:ext cx="666881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Dependências Principais do Projeto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3183136"/>
            <a:ext cx="34701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As Três Bibliotecas Essenciais</a:t>
            </a:r>
            <a:endParaRPr lang="en-US" sz="1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16536"/>
            <a:ext cx="3398758" cy="9675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907280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Essas são as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únicas bibliotecas realmente necessárias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um projeto React Native funcionar. Todo o resto é opcional, mas o Expo já traz várias ferramentas úteis pré-instaladas.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3183136"/>
            <a:ext cx="31264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Bibliotecas Extras do Expo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564874" y="3691652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@expo/vector-icons: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Ícones prontos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expo-router: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Sistema de navegação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expo-font: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Fontes customizadas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react-native-gesture-handler: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Gestos no celular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react-native-reanimated: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Animações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7999"/>
            <a:ext cx="664499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Entendendo as Bibliotecas do Expo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80968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29809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Gesture Handler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3410188"/>
            <a:ext cx="565320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Permite trabalhar com gestos complexos no celular: pinça para zoom, arrastar elementos, deslizar para os lados. Tudo isso já vem pronto!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9144" y="2980968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83285" y="29809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Reanimated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183285" y="3410188"/>
            <a:ext cx="565332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Biblioteca poderosa para criar animações suaves e performáticas. Desde simples transições até animações complexas.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759643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7930" y="47596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Router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537930" y="5188863"/>
            <a:ext cx="565320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Sistema de navegação entre telas baseado em arquivos, similar ao Next.js. Muito mais simples que o React Navigation tradicional.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9144" y="4759643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83285" y="47596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Splash Screen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183285" y="5188863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Gerencia aquela tela que aparece quando você abre o app pela primeira vez, enquanto ele está carregando.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442210"/>
            <a:ext cx="1235869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2509361"/>
            <a:ext cx="98250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TYPESCRIPT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909888"/>
            <a:ext cx="699944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Arquivos de Configuração TypeScript</a:t>
            </a:r>
            <a:endParaRPr lang="en-US" sz="3100" dirty="0"/>
          </a:p>
        </p:txBody>
      </p:sp>
      <p:sp>
        <p:nvSpPr>
          <p:cNvPr id="5" name="Text 3"/>
          <p:cNvSpPr/>
          <p:nvPr/>
        </p:nvSpPr>
        <p:spPr>
          <a:xfrm>
            <a:off x="793790" y="3882271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 cria o projeto já preparado para TypeScript por padrão. Você vai encontrar: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695944"/>
            <a:ext cx="7632025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tsconfig.json: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Configurações do compilador TypeScript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expo-env.d.ts: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Definições de tipos específicas do Expo (não edite este arquivo!)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8917543" y="3926919"/>
            <a:ext cx="4926568" cy="1478280"/>
          </a:xfrm>
          <a:prstGeom prst="roundRect">
            <a:avLst>
              <a:gd name="adj" fmla="val 5639"/>
            </a:avLst>
          </a:prstGeom>
          <a:solidFill>
            <a:srgbClr val="BCE9F6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901" y="4222194"/>
            <a:ext cx="248007" cy="19835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562267" y="4174808"/>
            <a:ext cx="408348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Vai usar JavaScript?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Você pode deletar esses arquivos e renomear as extensões .tsx para .jsx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7529"/>
            <a:ext cx="710338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app.json: Configurações do Aplicativo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080498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2286476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2450068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30801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Ícones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509367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Define os ícones do app para diferentes plataformas (iOS, Android, Web)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379" y="2080498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20357" y="2286476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4068" y="2450068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0357" y="30801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Cores do Sistema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20357" y="3509367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Cor da barra de status, splash screen e tema geral do aplicativo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93790" y="4548783"/>
            <a:ext cx="6422231" cy="1952387"/>
          </a:xfrm>
          <a:prstGeom prst="roundRect">
            <a:avLst>
              <a:gd name="adj" fmla="val 42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99768" y="4754761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479" y="4918353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9768" y="55484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Splash Screen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99768" y="5977652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Imagem e configurações da tela de carregamento inicial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414379" y="4548783"/>
            <a:ext cx="6422231" cy="1952387"/>
          </a:xfrm>
          <a:prstGeom prst="roundRect">
            <a:avLst>
              <a:gd name="adj" fmla="val 42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20357" y="4754761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4068" y="4918353"/>
            <a:ext cx="267891" cy="2678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0357" y="55484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Outras Configs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20357" y="5977652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Nome do app, versão, orientação da tela e muito mais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793790" y="672441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Todas essas configurações afetam como o aplicativo vai aparecer no celular do usuário. Vamos personalizá-las mais para frente!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5535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Arquivos Auxiliares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70930" y="3748326"/>
            <a:ext cx="4227909" cy="4572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39924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.gitignore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421624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Lista de arquivos que não devem ser enviados para o repositório Git (como node_modules e arquivos de build)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1126" y="3748326"/>
            <a:ext cx="4228028" cy="45720"/>
          </a:xfrm>
          <a:prstGeom prst="rect">
            <a:avLst/>
          </a:prstGeom>
          <a:solidFill>
            <a:srgbClr val="0082AD"/>
          </a:solidFill>
          <a:ln/>
        </p:spPr>
      </p:sp>
      <p:sp>
        <p:nvSpPr>
          <p:cNvPr id="7" name="Text 5"/>
          <p:cNvSpPr/>
          <p:nvPr/>
        </p:nvSpPr>
        <p:spPr>
          <a:xfrm>
            <a:off x="5223986" y="39924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package-lock.json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223986" y="4421624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Trava as versões exatas de cada dependência instalada, garantindo que o projeto funcione igual em qualquer máquina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31442" y="3748326"/>
            <a:ext cx="4228028" cy="45720"/>
          </a:xfrm>
          <a:prstGeom prst="rect">
            <a:avLst/>
          </a:prstGeom>
          <a:solidFill>
            <a:srgbClr val="343739"/>
          </a:solidFill>
          <a:ln/>
        </p:spPr>
      </p:sp>
      <p:sp>
        <p:nvSpPr>
          <p:cNvPr id="10" name="Text 8"/>
          <p:cNvSpPr/>
          <p:nvPr/>
        </p:nvSpPr>
        <p:spPr>
          <a:xfrm>
            <a:off x="9654302" y="39924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README.md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654302" y="4421624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Documentação básica do Expo explicando como instalar dependências e rodar o projeto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21920" y="121920"/>
            <a:ext cx="1626751" cy="152400"/>
          </a:xfrm>
          <a:prstGeom prst="roundRect">
            <a:avLst>
              <a:gd name="adj" fmla="val 36000"/>
            </a:avLst>
          </a:prstGeom>
          <a:solidFill>
            <a:srgbClr val="FEE2E2"/>
          </a:solidFill>
          <a:ln/>
        </p:spPr>
      </p:sp>
      <p:sp>
        <p:nvSpPr>
          <p:cNvPr id="6" name="Text 2"/>
          <p:cNvSpPr/>
          <p:nvPr/>
        </p:nvSpPr>
        <p:spPr>
          <a:xfrm>
            <a:off x="182880" y="141327"/>
            <a:ext cx="1504831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700" dirty="0">
                <a:solidFill>
                  <a:srgbClr val="991B1B"/>
                </a:solidFill>
                <a:latin typeface="PPMori, sans-serif Medium" pitchFamily="34" charset="0"/>
                <a:ea typeface="PPMori, sans-serif Medium" pitchFamily="34" charset="-122"/>
                <a:cs typeface="PPMori, sans-serif Medium" pitchFamily="34" charset="-120"/>
              </a:rPr>
              <a:t> Erro ao fazer upload da imagem.</a:t>
            </a:r>
            <a:endParaRPr lang="en-US" sz="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141327"/>
            <a:ext cx="91440" cy="914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1560909"/>
            <a:ext cx="595693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node_modules: A Pasta Pesada</a:t>
            </a:r>
            <a:endParaRPr lang="en-US" sz="3100" dirty="0"/>
          </a:p>
        </p:txBody>
      </p:sp>
      <p:sp>
        <p:nvSpPr>
          <p:cNvPr id="9" name="Text 4"/>
          <p:cNvSpPr/>
          <p:nvPr/>
        </p:nvSpPr>
        <p:spPr>
          <a:xfrm>
            <a:off x="6280190" y="2533293"/>
            <a:ext cx="474214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Essa pasta contém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todos os arquivos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das bibliotecas que seu projeto usa. É aqui que ficam o React, React Native, Expo e todas as outras dependências.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6280190" y="3982045"/>
            <a:ext cx="474214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Características importantes: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6280190" y="4478179"/>
            <a:ext cx="4742140" cy="190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Gerada automaticamente ao rodar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Pode ter centenas de megabytes de tamanho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Nunca deve ser enviada para o Git (já está no .gitignore)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Pode ser deletada e recriada a qualquer momento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11514058" y="2577941"/>
            <a:ext cx="2330053" cy="3088838"/>
          </a:xfrm>
          <a:prstGeom prst="roundRect">
            <a:avLst>
              <a:gd name="adj" fmla="val 3578"/>
            </a:avLst>
          </a:prstGeom>
          <a:solidFill>
            <a:srgbClr val="BCE9F6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2416" y="2873216"/>
            <a:ext cx="248007" cy="19835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158782" y="2825829"/>
            <a:ext cx="1486972" cy="25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 algo estranho acontecer, tente deletar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node_modules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rodar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novamente!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117640"/>
            <a:ext cx="206918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9252" y="1224796"/>
            <a:ext cx="158710" cy="1587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258" y="1177171"/>
            <a:ext cx="159305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PASTAS DO CÓDIGO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6280190" y="1570077"/>
            <a:ext cx="738866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 Pasta /app: Onde a Mágica Acontece</a:t>
            </a:r>
            <a:endParaRPr lang="en-US" sz="3100" dirty="0"/>
          </a:p>
        </p:txBody>
      </p:sp>
      <p:sp>
        <p:nvSpPr>
          <p:cNvPr id="7" name="Text 3"/>
          <p:cNvSpPr/>
          <p:nvPr/>
        </p:nvSpPr>
        <p:spPr>
          <a:xfrm>
            <a:off x="6280190" y="236386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 é a pasta mais importante do projeto! É aqui que você vai criar suas telas e toda a lógica do aplicativo. O Expo Router usa essa pasta para entender a navegação do app automaticamente.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539728"/>
            <a:ext cx="992267" cy="11907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0815" y="373808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_layout.jsx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470815" y="4167307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 especial que define o layout base do app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730472"/>
            <a:ext cx="992267" cy="11907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0815" y="49288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/tabs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470815" y="5358051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Pasta com as telas de navegação por abas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5921216"/>
            <a:ext cx="992267" cy="119074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70815" y="61195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Suas telas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7470815" y="6548795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vai criar novos arquivos aqui para cada tela do app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4545"/>
            <a:ext cx="476166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Inicial das Telas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30666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Pasta /tabs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57520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projeto inicial vem com uma estrutura de navegação por abas (tabs), muito comum em apps móveis. Você encontra: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388882"/>
            <a:ext cx="62793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index.tsx: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 tela inicial (Home)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explore.tsx: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Segunda tela de exemplo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_layout.tsx: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Configuração das tabs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52015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Cada arquivo .tsx representa uma tela diferente do aplicativo.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3091577"/>
            <a:ext cx="3855958" cy="233338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64874" y="550943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829"/>
            <a:ext cx="501003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Outras Pastas Importantes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680454"/>
            <a:ext cx="6422231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57594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5" name="Shape 3"/>
          <p:cNvSpPr/>
          <p:nvPr/>
        </p:nvSpPr>
        <p:spPr>
          <a:xfrm>
            <a:off x="3707249" y="2382798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843" y="2561392"/>
            <a:ext cx="238125" cy="23812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31765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/hooks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3605808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Custom hooks reutilizáveis. O Expo já inclui hooks para temas, cores e muito mais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379" y="2680454"/>
            <a:ext cx="6422231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7414379" y="2657594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1" name="Shape 8"/>
          <p:cNvSpPr/>
          <p:nvPr/>
        </p:nvSpPr>
        <p:spPr>
          <a:xfrm>
            <a:off x="10327838" y="2382798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6432" y="2561392"/>
            <a:ext cx="238125" cy="23812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5597" y="31765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/constants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7635597" y="3605808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Valores constantes usados no app, como a paleta de cores padrão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793790" y="4958120"/>
            <a:ext cx="6422231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4935260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7" name="Shape 13"/>
          <p:cNvSpPr/>
          <p:nvPr/>
        </p:nvSpPr>
        <p:spPr>
          <a:xfrm>
            <a:off x="3707249" y="466046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5843" y="4839057"/>
            <a:ext cx="238125" cy="23812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15008" y="54542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/components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1015008" y="5883473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Componentes reutilizáveis em várias partes do app, como botões e cards customizados</a:t>
            </a:r>
            <a:endParaRPr lang="en-US" sz="1550" dirty="0"/>
          </a:p>
        </p:txBody>
      </p:sp>
      <p:sp>
        <p:nvSpPr>
          <p:cNvPr id="21" name="Shape 16"/>
          <p:cNvSpPr/>
          <p:nvPr/>
        </p:nvSpPr>
        <p:spPr>
          <a:xfrm>
            <a:off x="7414379" y="4958120"/>
            <a:ext cx="6422231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7414379" y="4935260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23" name="Shape 18"/>
          <p:cNvSpPr/>
          <p:nvPr/>
        </p:nvSpPr>
        <p:spPr>
          <a:xfrm>
            <a:off x="10327838" y="466046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6432" y="4839057"/>
            <a:ext cx="238125" cy="23812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35597" y="54542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/assets</a:t>
            </a:r>
            <a:endParaRPr lang="en-US" sz="1950" dirty="0"/>
          </a:p>
        </p:txBody>
      </p:sp>
      <p:sp>
        <p:nvSpPr>
          <p:cNvPr id="26" name="Text 20"/>
          <p:cNvSpPr/>
          <p:nvPr/>
        </p:nvSpPr>
        <p:spPr>
          <a:xfrm>
            <a:off x="7635597" y="588347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Imagens, fontes e outros arquivos estáticos do projeto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05576"/>
            <a:ext cx="53243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 Pasta /assets em Detalhes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3499366"/>
            <a:ext cx="6422231" cy="1483876"/>
          </a:xfrm>
          <a:prstGeom prst="roundRect">
            <a:avLst>
              <a:gd name="adj" fmla="val 561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70534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Imagens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134564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Logo do React Native, ícones adaptativos para iOS e Android, splash screen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3499366"/>
            <a:ext cx="6422231" cy="1483876"/>
          </a:xfrm>
          <a:prstGeom prst="roundRect">
            <a:avLst>
              <a:gd name="adj" fmla="val 561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0357" y="370534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Fontes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0357" y="4134564"/>
            <a:ext cx="601027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 já vem com algumas fontes customizadas prontas para usar (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SpaceMono-Regular.ttf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20648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É nesta pasta que você vai colocar suas próprias imagens e fontes quando começar a personalizar o app!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de Projetos React Native com Expo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661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guia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didático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desenvolvedores iniciantes entenderem como funciona a organização de um projeto React Native criado com Expo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23674"/>
            <a:ext cx="1702118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890826"/>
            <a:ext cx="144875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HORA DE LIMPAR!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291352"/>
            <a:ext cx="496966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Limpar o Projeto?</a:t>
            </a:r>
            <a:endParaRPr lang="en-US" sz="3100" dirty="0"/>
          </a:p>
        </p:txBody>
      </p:sp>
      <p:sp>
        <p:nvSpPr>
          <p:cNvPr id="5" name="Text 3"/>
          <p:cNvSpPr/>
          <p:nvPr/>
        </p:nvSpPr>
        <p:spPr>
          <a:xfrm>
            <a:off x="793790" y="2085142"/>
            <a:ext cx="7974449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Vamos começar do zero!</a:t>
            </a:r>
            <a:endParaRPr lang="en-US" sz="5350" dirty="0"/>
          </a:p>
        </p:txBody>
      </p:sp>
      <p:sp>
        <p:nvSpPr>
          <p:cNvPr id="6" name="Text 4"/>
          <p:cNvSpPr/>
          <p:nvPr/>
        </p:nvSpPr>
        <p:spPr>
          <a:xfrm>
            <a:off x="793790" y="3417213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projeto inicial vem com muito código de exemplo que você provavelmente não vai usar. Para aprender melhor, é mais interessante começar com um projeto limpo e ir adicionando as coisas aos poucos.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548426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Duas opções para limpar: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044559"/>
            <a:ext cx="6955631" cy="63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Usar o script de reset que o Expo fornece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Limpar manualmente (mais controle!)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49" y="3461861"/>
            <a:ext cx="5602962" cy="37207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3019"/>
            <a:ext cx="593943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Limpeza Manual: Passo a Passo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3644"/>
            <a:ext cx="6422231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277314"/>
            <a:ext cx="41494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Remover TypeScript (se for usar JS)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706535"/>
            <a:ext cx="602551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Delete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tsconfig.json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expo-env.d.ts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2185988"/>
            <a:ext cx="6422231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12737" y="2979658"/>
            <a:ext cx="28148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Limpar pastas auxiliares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612737" y="3408878"/>
            <a:ext cx="602551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Delete as pastas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/scripts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/hooks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/constants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/components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26067"/>
            <a:ext cx="6422231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148" y="55197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Limpar assets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92148" y="5948958"/>
            <a:ext cx="602551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Delete fontes e imagens de exemplo, mas mantenha a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/assets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vazia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4428411"/>
            <a:ext cx="6422231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12737" y="52220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Simplificar /app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612737" y="5651302"/>
            <a:ext cx="602551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Delete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/tabs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612737" y="6095524"/>
            <a:ext cx="602551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em app/   mantenha apenas 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_layout.tsx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 e index.jsx e renomeie a extensão para .jsx 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7217"/>
            <a:ext cx="987921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Convertendo para JavaScript (_layout.jsx e index.jsx)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53936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Antes (TypeScript)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93790" y="3072765"/>
            <a:ext cx="6279356" cy="2837974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072765"/>
            <a:ext cx="6299121" cy="2837974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221593"/>
            <a:ext cx="590240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_layout.tsx
import { Stack } from 'expo-router';
export default function RootLayout() {
  return &lt;Stack /&gt;;
}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253936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Depois (JavaScript)</a:t>
            </a:r>
            <a:endParaRPr lang="en-US" sz="1950" dirty="0"/>
          </a:p>
        </p:txBody>
      </p:sp>
      <p:sp>
        <p:nvSpPr>
          <p:cNvPr id="8" name="Shape 6"/>
          <p:cNvSpPr/>
          <p:nvPr/>
        </p:nvSpPr>
        <p:spPr>
          <a:xfrm>
            <a:off x="7564874" y="3072765"/>
            <a:ext cx="6279356" cy="2837974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7554992" y="3072765"/>
            <a:ext cx="6299121" cy="2837974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7753350" y="3221593"/>
            <a:ext cx="590240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_layout.jsx
import { Text } from 'react-native';
export default function RootLayout() {
  return &lt;Text&gt;Olá Mundo!&lt;/Text&gt;;
}
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357223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Note que mudamos a extensão de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simplificamos o conteúdo!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55463"/>
            <a:ext cx="669940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Primeiro Componente Funcionando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3727847"/>
            <a:ext cx="763202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Depois de limpar tudo e simplificar 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seu app vai mostrar apenas um texto simples: "Olá Mundo!"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549140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Pode parecer que "quebramos" tudo, mas na verdade agora você tem total controle sobre cada linha de código do projeto!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8917543" y="3772495"/>
            <a:ext cx="4926568" cy="1478280"/>
          </a:xfrm>
          <a:prstGeom prst="roundRect">
            <a:avLst>
              <a:gd name="adj" fmla="val 5639"/>
            </a:avLst>
          </a:prstGeom>
          <a:solidFill>
            <a:srgbClr val="BCE9F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901" y="4067770"/>
            <a:ext cx="248007" cy="1983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62267" y="4020383"/>
            <a:ext cx="408348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Dica: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Salve o arquivo e veja a atualização automática no celular/simulador. É o Fast Refresh em ação!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4786"/>
            <a:ext cx="429458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Testando o Hot Reload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8885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38632" y="2956798"/>
            <a:ext cx="35244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Faça uma mudança no código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438632" y="3386018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Altere o texto de "Olá Mundo!" para qualquer outra coisa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410039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38632" y="4168616"/>
            <a:ext cx="27092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Salve o arquivo (Ctrl+S)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438632" y="4597837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app deve atualizar automaticamente em poucos segundos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5312212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38632" y="53804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Se não atualizar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438632" y="5809655"/>
            <a:ext cx="1239797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simulador: pressione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reload. No celular: balance o dispositivo e escolha "Reload"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2000"/>
            <a:ext cx="541567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Mínima Necessária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505789"/>
            <a:ext cx="9941600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você realmente precisa?</a:t>
            </a:r>
            <a:endParaRPr lang="en-US" sz="5350" dirty="0"/>
          </a:p>
        </p:txBody>
      </p:sp>
      <p:sp>
        <p:nvSpPr>
          <p:cNvPr id="4" name="Shape 2"/>
          <p:cNvSpPr/>
          <p:nvPr/>
        </p:nvSpPr>
        <p:spPr>
          <a:xfrm>
            <a:off x="793790" y="3659267"/>
            <a:ext cx="13042821" cy="2317433"/>
          </a:xfrm>
          <a:prstGeom prst="roundRect">
            <a:avLst>
              <a:gd name="adj" fmla="val 3597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666887"/>
            <a:ext cx="6513790" cy="1151096"/>
          </a:xfrm>
          <a:prstGeom prst="roundRect">
            <a:avLst>
              <a:gd name="adj" fmla="val 7242"/>
            </a:avLst>
          </a:prstGeom>
          <a:solidFill>
            <a:srgbClr val="D2F1F9"/>
          </a:solidFill>
          <a:ln/>
        </p:spPr>
      </p:sp>
      <p:sp>
        <p:nvSpPr>
          <p:cNvPr id="6" name="Text 4"/>
          <p:cNvSpPr/>
          <p:nvPr/>
        </p:nvSpPr>
        <p:spPr>
          <a:xfrm>
            <a:off x="999768" y="3865245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📁 /app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9768" y="4302085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 o arquivo _layout.jsx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315200" y="3666887"/>
            <a:ext cx="6513790" cy="1151096"/>
          </a:xfrm>
          <a:prstGeom prst="rect">
            <a:avLst/>
          </a:prstGeom>
          <a:solidFill>
            <a:srgbClr val="D2F1F9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666887"/>
            <a:ext cx="22860" cy="1151096"/>
          </a:xfrm>
          <a:prstGeom prst="roundRect">
            <a:avLst>
              <a:gd name="adj" fmla="val 364651"/>
            </a:avLst>
          </a:prstGeom>
          <a:solidFill>
            <a:srgbClr val="B8D7DF"/>
          </a:solidFill>
          <a:ln/>
        </p:spPr>
      </p:sp>
      <p:sp>
        <p:nvSpPr>
          <p:cNvPr id="10" name="Text 8"/>
          <p:cNvSpPr/>
          <p:nvPr/>
        </p:nvSpPr>
        <p:spPr>
          <a:xfrm>
            <a:off x="7513558" y="3865245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📄 app.json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513558" y="4302085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Configurações do app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4817983"/>
            <a:ext cx="6513790" cy="1151096"/>
          </a:xfrm>
          <a:prstGeom prst="rect">
            <a:avLst/>
          </a:prstGeom>
          <a:solidFill>
            <a:srgbClr val="D2F1F9"/>
          </a:solidFill>
          <a:ln/>
        </p:spPr>
      </p:sp>
      <p:sp>
        <p:nvSpPr>
          <p:cNvPr id="13" name="Shape 11"/>
          <p:cNvSpPr/>
          <p:nvPr/>
        </p:nvSpPr>
        <p:spPr>
          <a:xfrm>
            <a:off x="801410" y="4817983"/>
            <a:ext cx="6513790" cy="22860"/>
          </a:xfrm>
          <a:prstGeom prst="roundRect">
            <a:avLst>
              <a:gd name="adj" fmla="val 364651"/>
            </a:avLst>
          </a:prstGeom>
          <a:solidFill>
            <a:srgbClr val="B8D7DF"/>
          </a:solidFill>
          <a:ln/>
        </p:spPr>
      </p:sp>
      <p:sp>
        <p:nvSpPr>
          <p:cNvPr id="14" name="Text 12"/>
          <p:cNvSpPr/>
          <p:nvPr/>
        </p:nvSpPr>
        <p:spPr>
          <a:xfrm>
            <a:off x="999768" y="5016341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📦 package.json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99768" y="5453182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Dependências e scripts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315200" y="4817983"/>
            <a:ext cx="6513790" cy="1151096"/>
          </a:xfrm>
          <a:prstGeom prst="rect">
            <a:avLst/>
          </a:prstGeom>
          <a:solidFill>
            <a:srgbClr val="D2F1F9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4817983"/>
            <a:ext cx="22860" cy="1151096"/>
          </a:xfrm>
          <a:prstGeom prst="roundRect">
            <a:avLst>
              <a:gd name="adj" fmla="val 364651"/>
            </a:avLst>
          </a:prstGeom>
          <a:solidFill>
            <a:srgbClr val="B8D7DF"/>
          </a:solidFill>
          <a:ln/>
        </p:spPr>
      </p:sp>
      <p:sp>
        <p:nvSpPr>
          <p:cNvPr id="18" name="Shape 16"/>
          <p:cNvSpPr/>
          <p:nvPr/>
        </p:nvSpPr>
        <p:spPr>
          <a:xfrm>
            <a:off x="7315200" y="4817983"/>
            <a:ext cx="6513790" cy="22860"/>
          </a:xfrm>
          <a:prstGeom prst="roundRect">
            <a:avLst>
              <a:gd name="adj" fmla="val 364651"/>
            </a:avLst>
          </a:prstGeom>
          <a:solidFill>
            <a:srgbClr val="B8D7DF"/>
          </a:solidFill>
          <a:ln/>
        </p:spPr>
      </p:sp>
      <p:sp>
        <p:nvSpPr>
          <p:cNvPr id="19" name="Text 17"/>
          <p:cNvSpPr/>
          <p:nvPr/>
        </p:nvSpPr>
        <p:spPr>
          <a:xfrm>
            <a:off x="7513558" y="5016341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📂 /assets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513558" y="5453182"/>
            <a:ext cx="61170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suas imagens (pode estar vazia por enquanto)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93790" y="619994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 apenas isso, você já tem um projeto React Native funcional e pronto para começar a desenvolver!</a:t>
            </a:r>
            <a:endParaRPr lang="en-US" sz="15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5494"/>
            <a:ext cx="757999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Arquivo _layout: Por Que Esse Nome?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301787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 Router (sistema de navegação baseado em arquivos) usa convenções específicas de nomenclatura: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831550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Arquivos com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na frente são especiais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define o layout base das rotas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Similar ao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React tradicional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É o ponto de entrada do aplicativo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3062526"/>
            <a:ext cx="6279356" cy="20846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64874" y="513941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entender melhor essa convenção quando falarmos sobre navegação em aulas futuras!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5361"/>
            <a:ext cx="672203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Comparação: React vs React Native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9775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React Web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93790" y="2510909"/>
            <a:ext cx="6279356" cy="3473053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510909"/>
            <a:ext cx="6299121" cy="3473053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659737"/>
            <a:ext cx="59024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App.jsx
function App() {
  return (
    &lt;div&gt;
      &lt;h1&gt;Olá Mundo&lt;/h1&gt;
    &lt;/div&gt;
  );
}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20720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 HTML padrão: div, h1, p, span, etc.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19775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React Native</a:t>
            </a:r>
            <a:endParaRPr lang="en-US" sz="1950" dirty="0"/>
          </a:p>
        </p:txBody>
      </p:sp>
      <p:sp>
        <p:nvSpPr>
          <p:cNvPr id="9" name="Shape 7"/>
          <p:cNvSpPr/>
          <p:nvPr/>
        </p:nvSpPr>
        <p:spPr>
          <a:xfrm>
            <a:off x="7564874" y="2510909"/>
            <a:ext cx="6279356" cy="2837974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554992" y="2510909"/>
            <a:ext cx="6299121" cy="2837974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7753350" y="2659737"/>
            <a:ext cx="590240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_layout.jsx
function RootLayout() {
  return (
    &lt;Text&gt;Olá Mundo&lt;/Text&gt;
  );
}
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57212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 componentes específicos: Text, View, Image, etc.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692658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 próxima aula vamos explorar esses componentes nativos em detalhes!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85712"/>
            <a:ext cx="1190744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1992868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1945243"/>
            <a:ext cx="71461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RESUMO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2338149"/>
            <a:ext cx="470535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Aprendemos Hoje</a:t>
            </a:r>
            <a:endParaRPr lang="en-US" sz="3100" dirty="0"/>
          </a:p>
        </p:txBody>
      </p:sp>
      <p:sp>
        <p:nvSpPr>
          <p:cNvPr id="6" name="Shape 3"/>
          <p:cNvSpPr/>
          <p:nvPr/>
        </p:nvSpPr>
        <p:spPr>
          <a:xfrm>
            <a:off x="793790" y="3131939"/>
            <a:ext cx="6422231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5008" y="33531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de Pastas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3782378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Entendemos cada pasta e arquivo do projeto Expo, desde configurações até código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379" y="3131939"/>
            <a:ext cx="6422231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35597" y="33531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Dependências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635597" y="3782378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Conhecemos as bibliotecas essenciais e as ferramentas extras que o Expo fornece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93790" y="4837033"/>
            <a:ext cx="6422231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15008" y="50582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Limpeza do Projeto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015008" y="5487472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Aprendemos a remover código de exemplo e deixar apenas o necessário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7414379" y="4837033"/>
            <a:ext cx="6422231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35597" y="5058251"/>
            <a:ext cx="25847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Primeiro Componente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7635597" y="5487472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Criamos nosso primeiro componente funcional e vimos o hot reload em ação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17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Desafio Prático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366962"/>
            <a:ext cx="684728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Mãos à Obra!</a:t>
            </a:r>
            <a:endParaRPr lang="en-US" sz="5350" dirty="0"/>
          </a:p>
        </p:txBody>
      </p:sp>
      <p:sp>
        <p:nvSpPr>
          <p:cNvPr id="4" name="Shape 2"/>
          <p:cNvSpPr/>
          <p:nvPr/>
        </p:nvSpPr>
        <p:spPr>
          <a:xfrm>
            <a:off x="793790" y="3520440"/>
            <a:ext cx="4215289" cy="2277547"/>
          </a:xfrm>
          <a:prstGeom prst="roundRect">
            <a:avLst>
              <a:gd name="adj" fmla="val 366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99768" y="372641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3890010"/>
            <a:ext cx="267891" cy="2678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9768" y="45200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Crie seu projeto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99768" y="4949309"/>
            <a:ext cx="380333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Execute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create-expo-app meu-app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terminal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3520440"/>
            <a:ext cx="4215408" cy="2277547"/>
          </a:xfrm>
          <a:prstGeom prst="roundRect">
            <a:avLst>
              <a:gd name="adj" fmla="val 366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13415" y="372641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7126" y="3890010"/>
            <a:ext cx="267891" cy="2678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13415" y="45200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Limpe o código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413415" y="4949309"/>
            <a:ext cx="38034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Siga o passo a passo desta aula para deixar o projeto limpinho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621203" y="3520440"/>
            <a:ext cx="4215289" cy="2277547"/>
          </a:xfrm>
          <a:prstGeom prst="roundRect">
            <a:avLst>
              <a:gd name="adj" fmla="val 366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27181" y="372641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0892" y="3890010"/>
            <a:ext cx="267891" cy="2678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27181" y="45200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Teste no celular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827181" y="4949309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Rode o app no Expo Go e experimente fazer mudanças no código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793790" y="602122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Tire um momento para explorar cada pasta e arquivo. Quanto mais familiarizado você ficar com a estrutura agora, mais fácil será desenvolver depois!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594729"/>
            <a:ext cx="2126933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2701885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2654260"/>
            <a:ext cx="165080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OBJETIVOS DA AULA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047167"/>
            <a:ext cx="543710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Vamos Aprender Hoje</a:t>
            </a:r>
            <a:endParaRPr lang="en-US" sz="3100" dirty="0"/>
          </a:p>
        </p:txBody>
      </p:sp>
      <p:sp>
        <p:nvSpPr>
          <p:cNvPr id="6" name="Shape 3"/>
          <p:cNvSpPr/>
          <p:nvPr/>
        </p:nvSpPr>
        <p:spPr>
          <a:xfrm>
            <a:off x="793790" y="3840956"/>
            <a:ext cx="4215289" cy="1793796"/>
          </a:xfrm>
          <a:prstGeom prst="roundRect">
            <a:avLst>
              <a:gd name="adj" fmla="val 4647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9768" y="40469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de Pastas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99768" y="4476155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Entender como o projeto está organizado e qual a função de cada pasta e arquivo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3840956"/>
            <a:ext cx="4215408" cy="1793796"/>
          </a:xfrm>
          <a:prstGeom prst="roundRect">
            <a:avLst>
              <a:gd name="adj" fmla="val 4647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13415" y="4046934"/>
            <a:ext cx="305728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Arquivos de Configuração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13415" y="4476155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Conhecer os principais arquivos como package.json, app.json e suas finalidades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21203" y="3840956"/>
            <a:ext cx="4215289" cy="1793796"/>
          </a:xfrm>
          <a:prstGeom prst="roundRect">
            <a:avLst>
              <a:gd name="adj" fmla="val 4647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27181" y="40469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Limpeza do Projeto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9827181" y="4476155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Aprender a remover arquivos desnecessários e preparar o ambiente para começar a desenvolver</a:t>
            </a:r>
            <a:endParaRPr lang="en-US" sz="15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7524"/>
            <a:ext cx="61391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Relembrando: O Que Já Fizemos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289131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205639"/>
            <a:ext cx="36790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3505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Criamos o projeto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3779758"/>
            <a:ext cx="367903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Executamos o comando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create-expo-app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terminal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671179" y="289131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1179" y="3205639"/>
            <a:ext cx="36790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0" name="Text 7"/>
          <p:cNvSpPr/>
          <p:nvPr/>
        </p:nvSpPr>
        <p:spPr>
          <a:xfrm>
            <a:off x="4671179" y="3350538"/>
            <a:ext cx="252555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Rodamos o aplicativo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671179" y="3779758"/>
            <a:ext cx="367903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Iniciamos o servidor de desenvolvimento com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expo start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93790" y="477726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93790" y="5091589"/>
            <a:ext cx="755642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236488"/>
            <a:ext cx="27360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Visualizamos no celular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93790" y="566570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Usamos o Expo Go para ver o app funcionando (ou o simulador, se preferir)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6946"/>
            <a:ext cx="489108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 Grande Pergunta Agora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3030736"/>
            <a:ext cx="75564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 agora? Como faço meu próprio app?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6280190" y="504003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criou o projeto, rodou ele, viu funcionando... mas e aí? O que já veio pronto? Onde você começa a mexer? Essas são as perguntas que vamos responder agora, explorando cada parte do projeto que o Expo criou para você.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2361" y="544711"/>
            <a:ext cx="1279684" cy="387310"/>
          </a:xfrm>
          <a:prstGeom prst="roundRect">
            <a:avLst>
              <a:gd name="adj" fmla="val 17186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18805" y="611743"/>
            <a:ext cx="1026795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TELA INICIAL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92361" y="1011079"/>
            <a:ext cx="5735479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Aparece ao Abrir o App</a:t>
            </a:r>
            <a:endParaRPr lang="en-US" sz="3100" dirty="0"/>
          </a:p>
        </p:txBody>
      </p:sp>
      <p:sp>
        <p:nvSpPr>
          <p:cNvPr id="5" name="Text 3"/>
          <p:cNvSpPr/>
          <p:nvPr/>
        </p:nvSpPr>
        <p:spPr>
          <a:xfrm>
            <a:off x="792361" y="1980843"/>
            <a:ext cx="5334238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você roda o projeto pela primeira vez, ele mostra uma tela explicativa com várias informações úteis: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2361" y="3108484"/>
            <a:ext cx="5334238" cy="190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Indica qual arquivo você deve editar (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app/tabs/index.tsx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</a:t>
            </a:r>
            <a:endParaRPr lang="en-US" sz="15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Dá dicas sobre roteamento e navegação</a:t>
            </a:r>
            <a:endParaRPr lang="en-US" sz="15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Explica como adicionar imagens e fontes</a:t>
            </a:r>
            <a:endParaRPr lang="en-US" sz="15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Mostra recursos prontos como Dark Mode</a:t>
            </a:r>
            <a:endParaRPr lang="en-US" sz="15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Apresenta exemplos de animações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2361" y="5186436"/>
            <a:ext cx="533423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É como um guia de boas-vindas do Expo!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75" y="2025372"/>
            <a:ext cx="7228165" cy="494526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617375" y="6909270"/>
            <a:ext cx="722816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0306"/>
            <a:ext cx="662439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Visão Geral da Estrutura do Projeto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419409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Antes de mergulharmos nos detalhes, vamos ter uma visão panorâmica de como o projeto está organizado. Algumas pastas você já conhece de outros projetos JavaScript, outras são específicas do React Native e do Expo.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78092"/>
            <a:ext cx="1647944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937623"/>
            <a:ext cx="140981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CONFIGURAÇÕES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330529"/>
            <a:ext cx="497157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Pasta .expo (Pode Ignorar)</a:t>
            </a:r>
            <a:endParaRPr lang="en-US" sz="3100" dirty="0"/>
          </a:p>
        </p:txBody>
      </p:sp>
      <p:sp>
        <p:nvSpPr>
          <p:cNvPr id="5" name="Shape 3"/>
          <p:cNvSpPr/>
          <p:nvPr/>
        </p:nvSpPr>
        <p:spPr>
          <a:xfrm>
            <a:off x="793790" y="3124319"/>
            <a:ext cx="13042821" cy="843201"/>
          </a:xfrm>
          <a:prstGeom prst="roundRect">
            <a:avLst>
              <a:gd name="adj" fmla="val 9886"/>
            </a:avLst>
          </a:prstGeom>
          <a:solidFill>
            <a:srgbClr val="BCE9F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3419594"/>
            <a:ext cx="248007" cy="1983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38513" y="3372207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Importante: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Você não precisa mexer nessa pasta! Ela contém configurações internas do Expo.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4369356"/>
            <a:ext cx="6279356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.expo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criada automaticamente pelo framework Expo e contém: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190649"/>
            <a:ext cx="62793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Configurações de build do projeto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Cache de desenvolvimento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Arquivos temporários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4874" y="4369356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ponto (.) no início do nome indica que é um arquivo/pasta oculto no sistema. No VS Code, você pode até configurar para não exibir essas pastas, mantendo seu explorador de arquivos mais limpo.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1399"/>
            <a:ext cx="673036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package.json: O Coração do Projeto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2465189"/>
            <a:ext cx="75564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 você já trabalhou com React ou Node.js, esse arquivo é um velho conhecido! 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package.json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gerencia todas as dependências e scripts do projeto.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331131"/>
            <a:ext cx="3679031" cy="1839516"/>
          </a:xfrm>
          <a:prstGeom prst="roundRect">
            <a:avLst>
              <a:gd name="adj" fmla="val 4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1408" y="35523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Scripts Disponíveis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501408" y="3981569"/>
            <a:ext cx="3236595" cy="967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Comandos para iniciar o app em diferentes plataformas: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android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ios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web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3331131"/>
            <a:ext cx="3679031" cy="1839516"/>
          </a:xfrm>
          <a:prstGeom prst="roundRect">
            <a:avLst>
              <a:gd name="adj" fmla="val 45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8797" y="35523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Dependências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78797" y="3981569"/>
            <a:ext cx="32365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Lista de todas as bibliotecas que o projeto usa, instaladas automaticamente pelo Expo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5369004"/>
            <a:ext cx="7556421" cy="1189196"/>
          </a:xfrm>
          <a:prstGeom prst="roundRect">
            <a:avLst>
              <a:gd name="adj" fmla="val 701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1408" y="55902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DevDependencies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501408" y="6019443"/>
            <a:ext cx="71139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Ferramentas de desenvolvimento como TypeScript, Jest e Babel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2094</Words>
  <Application>Microsoft Office PowerPoint</Application>
  <PresentationFormat>Personalizar</PresentationFormat>
  <Paragraphs>248</Paragraphs>
  <Slides>31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1" baseType="lpstr">
      <vt:lpstr>Arial</vt:lpstr>
      <vt:lpstr>Varela Round Bold</vt:lpstr>
      <vt:lpstr>Consolas</vt:lpstr>
      <vt:lpstr>Varela Round Light</vt:lpstr>
      <vt:lpstr>Trebuchet MS</vt:lpstr>
      <vt:lpstr>Calibri</vt:lpstr>
      <vt:lpstr>PPMori, sans-serif Medium</vt:lpstr>
      <vt:lpstr>Varela Round</vt:lpstr>
      <vt:lpstr>Trebuchet MS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2</cp:revision>
  <dcterms:created xsi:type="dcterms:W3CDTF">2026-01-30T12:33:03Z</dcterms:created>
  <dcterms:modified xsi:type="dcterms:W3CDTF">2026-01-30T13:14:39Z</dcterms:modified>
</cp:coreProperties>
</file>